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2F5F-D9A1-0247-9186-BE2847C00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88EBE-439D-1246-8BE5-0567D4F6F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6DD49-E903-9D4F-8085-B801A420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9DD7-F40F-3A45-9947-D8B1B157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95ADE-8593-EF48-921C-58A36D76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2A08-62B6-474B-AFCE-C3C47B7E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1FA7D-E2A8-CC4F-9948-D4839E1D7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84789-EC8E-6C4A-A39E-9F47CAC2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0F20-0058-F947-BCA4-AC4FE6C0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2F602-D63F-4842-9C7F-10A596A6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5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98672-71AA-7F47-9D58-68FD77F57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A9DFB-FECF-F947-B487-788C5AFD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49A29-8D63-7044-B46D-49899204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1286A-A53E-1241-AFB4-1C2FC50C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E4F7-6FF8-8942-99BD-B95082FB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8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3AE9-E76A-C245-95DA-FD45B2FA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F327C-5B44-3948-8502-B8F123EE5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90AA5-1677-CF45-B4B9-E758FB99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EE253-A4B6-2A4C-8581-11445504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AE333-9ADA-AA4A-9030-BE3A6D60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4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0A19E-C462-1944-9D04-F22007269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A8164-A438-774E-AC04-A1CE467DC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EBA8F-4E93-8A4D-8AA6-4A2529D9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8E64-3CFD-9546-A16B-77F44F5B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75E8D-7A58-AA43-AE82-0381150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6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7E77-D8CF-4643-A432-F289EA20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9C3B-0263-C341-8735-0CEDD628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A779F-A524-1A4A-B8D5-D7F29B67E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BF71B-2FEA-6448-8E58-630B738B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39FD-6BB4-B443-A3B5-26F06027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B112B-9D4B-2F4D-87D3-6C98E52F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1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297E-8973-834A-A5AA-DD095998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D446D-297A-5048-92FA-6CDF57708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B6B97-6966-8541-AD55-9D53BEB5C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21EDA-A26B-9C4D-A68D-718F780A1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66BE8-07B3-5743-917F-862434EC4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305A9-E5F5-F741-84A0-2FB3FA9F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45C8C-8BD5-7A49-9F39-AC2BE320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2C653-0042-8C46-B0E2-8F85C7A9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CB96-7C28-674C-810A-C9E1F3B4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31068-CD4D-FE49-8B4B-347E6DBA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308EA-3FD8-8243-A80E-DB26853E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9B8C0-C9CD-1047-BB99-6457790E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2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B9E6C-7631-F346-88AE-0250EE20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8E44B-FFC2-7840-899C-46110187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C8EC6-7429-EA43-92B3-15E43B2E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8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AE35-2A5C-9343-9122-A522ABEE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24BD-71F6-B04A-9CE7-0FD09477A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4FC24-B4E9-7843-B097-3A6CF89D6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7E266-CCF2-A04D-A37C-A8DF3C02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B9E9C-9E05-4341-9EF2-7D7E155D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4766F-F0A3-7742-8B54-0DC142C2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9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8BF0-24E4-FD42-90C2-8A2CD6FEE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05140-F1F2-BD4F-8A46-4B848E23A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B78F5-43F7-254D-B98C-A4E820E21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CA320-2C3E-654B-A205-FC92D49F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94644-0AC9-C745-896A-3BC639F5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5CA81-A6F1-994D-B3A4-6E388DD2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6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A06AF-89F4-604D-BDA8-667DDD6D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03421-8BAB-4C43-8ACD-56C3DE5D6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F44E3-4956-C84B-AD2F-2E8B4E9EE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DA708-70C6-3346-8BEE-69647A448A9F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CF38E-94B4-B847-A4BC-2BBB21286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14391-86DE-054E-944B-16D138B89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0F2BD-D093-D74C-AB8D-6512C1918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8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4C2A-9812-C54E-82EE-BF2DEAC8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42" y="1837200"/>
            <a:ext cx="30099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NetSci</a:t>
            </a:r>
            <a:r>
              <a:rPr lang="en-US" dirty="0"/>
              <a:t> HW3.2: </a:t>
            </a:r>
            <a:r>
              <a:rPr lang="en-US" i="1" dirty="0"/>
              <a:t>extract communities from networks with random walk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A0C0C4-E941-114E-9DEF-A9BA3701BB2D}"/>
              </a:ext>
            </a:extLst>
          </p:cNvPr>
          <p:cNvSpPr txBox="1">
            <a:spLocks/>
          </p:cNvSpPr>
          <p:nvPr/>
        </p:nvSpPr>
        <p:spPr>
          <a:xfrm>
            <a:off x="224742" y="16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1.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E3601-436A-9942-828B-C13DB1B9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14" y="894242"/>
            <a:ext cx="9043686" cy="59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4D8E-B213-E949-9C7F-7B481DE9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42" y="1683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2. Methodology: JavaScript Algorithm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9C172-1F5E-8944-B795-E6C1E6AC3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Network with 50 – 5.000 nodes and connections</a:t>
            </a:r>
          </a:p>
          <a:p>
            <a:pPr marL="457200" lvl="1" indent="0">
              <a:buNone/>
            </a:pPr>
            <a:r>
              <a:rPr lang="en-US" dirty="0"/>
              <a:t>Coordinates and distance only for generation &amp; visualization</a:t>
            </a:r>
          </a:p>
          <a:p>
            <a:r>
              <a:rPr lang="en-US" dirty="0"/>
              <a:t>Algorithm: Detect communities</a:t>
            </a:r>
          </a:p>
          <a:p>
            <a:pPr marL="914400" lvl="1" indent="-457200">
              <a:buAutoNum type="arabicParenR"/>
            </a:pPr>
            <a:r>
              <a:rPr lang="en-US" dirty="0"/>
              <a:t>Find circles</a:t>
            </a:r>
          </a:p>
          <a:p>
            <a:pPr marL="914400" lvl="1" indent="-457200">
              <a:buAutoNum type="arabicParenR"/>
            </a:pPr>
            <a:r>
              <a:rPr lang="en-US" dirty="0"/>
              <a:t>Measure connection usage in circles</a:t>
            </a:r>
          </a:p>
          <a:p>
            <a:pPr marL="914400" lvl="1" indent="-457200">
              <a:buAutoNum type="arabicParenR"/>
            </a:pPr>
            <a:r>
              <a:rPr lang="en-US" dirty="0"/>
              <a:t>Remove less used connections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Communities</a:t>
            </a:r>
            <a:r>
              <a:rPr lang="en-US" dirty="0"/>
              <a:t> </a:t>
            </a:r>
          </a:p>
          <a:p>
            <a:r>
              <a:rPr lang="en-US" dirty="0"/>
              <a:t>Visualize and validate algorithm workflow via canvas</a:t>
            </a:r>
          </a:p>
          <a:p>
            <a:r>
              <a:rPr lang="en-US" dirty="0"/>
              <a:t>Measure runtime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3DBA6-2438-6D43-81EB-9FDD2885AF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746" y="2812647"/>
            <a:ext cx="2592729" cy="27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9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DCCE8-56AD-2143-AC13-132D2E603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23" y="1276290"/>
            <a:ext cx="11908374" cy="5458004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DA69A3-CBA3-C14D-B3A7-117A863150A5}"/>
              </a:ext>
            </a:extLst>
          </p:cNvPr>
          <p:cNvSpPr txBox="1">
            <a:spLocks/>
          </p:cNvSpPr>
          <p:nvPr/>
        </p:nvSpPr>
        <p:spPr>
          <a:xfrm>
            <a:off x="224742" y="16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3. 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37879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6687-4FE3-954B-99FE-AD0A32FD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84470-1889-6C4E-93BC-D107BEF22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1549" y="81024"/>
            <a:ext cx="6020452" cy="62156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C2BCC-DE28-B843-931A-4F9A06F2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4092"/>
            <a:ext cx="6185649" cy="60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6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58C9-B488-B640-9B9D-71B6548E8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68" y="1818843"/>
            <a:ext cx="438198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Community detection is as expected, depends on generated network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Runtime Speed: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 average better than O(</a:t>
            </a:r>
            <a:r>
              <a:rPr lang="en-US" dirty="0" err="1"/>
              <a:t>nodeCount</a:t>
            </a:r>
            <a:r>
              <a:rPr lang="en-US" dirty="0"/>
              <a:t>) and O(</a:t>
            </a:r>
            <a:r>
              <a:rPr lang="en-US" dirty="0" err="1"/>
              <a:t>connectionCount</a:t>
            </a:r>
            <a:r>
              <a:rPr lang="en-US" dirty="0"/>
              <a:t>)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Worst case: Infinity (random walk)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3C8AA4-8A80-7A4A-A137-A1543C1BA146}"/>
              </a:ext>
            </a:extLst>
          </p:cNvPr>
          <p:cNvSpPr txBox="1">
            <a:spLocks/>
          </p:cNvSpPr>
          <p:nvPr/>
        </p:nvSpPr>
        <p:spPr>
          <a:xfrm>
            <a:off x="224742" y="16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4.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34D79-9C11-AC49-A3AA-D59EB28D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484409"/>
            <a:ext cx="6905022" cy="60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4EF7-D126-BA42-BB39-A28CAE38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190"/>
            <a:ext cx="5446853" cy="49263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“Interesting” network generation was more complex than community detection</a:t>
            </a:r>
          </a:p>
          <a:p>
            <a:r>
              <a:rPr lang="en-US" dirty="0"/>
              <a:t>Simulation with “real” networks needed</a:t>
            </a:r>
          </a:p>
          <a:p>
            <a:r>
              <a:rPr lang="en-US" dirty="0"/>
              <a:t>Validation if “correct” communities are found</a:t>
            </a:r>
          </a:p>
          <a:p>
            <a:r>
              <a:rPr lang="en-US" dirty="0"/>
              <a:t>Postprocessing needed</a:t>
            </a:r>
          </a:p>
          <a:p>
            <a:r>
              <a:rPr lang="en-US" dirty="0"/>
              <a:t>Data structures and algorithm not optimized</a:t>
            </a:r>
          </a:p>
          <a:p>
            <a:r>
              <a:rPr lang="en-US" dirty="0"/>
              <a:t>Algorithm is very friendly to multithreading and can be executed distributed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you want to see the algorithm work? </a:t>
            </a:r>
            <a:r>
              <a:rPr lang="en-US" dirty="0">
                <a:sym typeface="Wingdings" pitchFamily="2" charset="2"/>
              </a:rPr>
              <a:t> Live Demo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E0993B-658D-5E40-87EB-6DE6556A0856}"/>
              </a:ext>
            </a:extLst>
          </p:cNvPr>
          <p:cNvSpPr txBox="1">
            <a:spLocks/>
          </p:cNvSpPr>
          <p:nvPr/>
        </p:nvSpPr>
        <p:spPr>
          <a:xfrm>
            <a:off x="224742" y="16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425CB-E760-AD45-81E5-2C4F5666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750" y="957524"/>
            <a:ext cx="5146095" cy="46677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13CC5F-AB00-DA4F-A965-FC8121EBA91A}"/>
              </a:ext>
            </a:extLst>
          </p:cNvPr>
          <p:cNvSpPr txBox="1">
            <a:spLocks/>
          </p:cNvSpPr>
          <p:nvPr/>
        </p:nvSpPr>
        <p:spPr>
          <a:xfrm>
            <a:off x="6745147" y="4938844"/>
            <a:ext cx="5446853" cy="8253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Often nodes visited that don’t end up in a circle:</a:t>
            </a:r>
          </a:p>
          <a:p>
            <a:pPr marL="0" indent="0">
              <a:buNone/>
            </a:pPr>
            <a:r>
              <a:rPr lang="en-US" sz="2000" dirty="0"/>
              <a:t>Green nodes: nodes in circle</a:t>
            </a:r>
            <a:br>
              <a:rPr lang="en-US" sz="2000" dirty="0"/>
            </a:br>
            <a:r>
              <a:rPr lang="en-US" sz="2000" dirty="0"/>
              <a:t>Gray nodes with red connection: visited before circle</a:t>
            </a:r>
          </a:p>
        </p:txBody>
      </p:sp>
    </p:spTree>
    <p:extLst>
      <p:ext uri="{BB962C8B-B14F-4D97-AF65-F5344CB8AC3E}">
        <p14:creationId xmlns:p14="http://schemas.microsoft.com/office/powerpoint/2010/main" val="75224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146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2. Methodology: JavaScript Algorithm Implementation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Microsoft Office User</dc:creator>
  <cp:lastModifiedBy>Microsoft Office User</cp:lastModifiedBy>
  <cp:revision>15</cp:revision>
  <cp:lastPrinted>2019-01-26T23:18:26Z</cp:lastPrinted>
  <dcterms:created xsi:type="dcterms:W3CDTF">2019-01-26T21:44:00Z</dcterms:created>
  <dcterms:modified xsi:type="dcterms:W3CDTF">2019-01-26T23:18:34Z</dcterms:modified>
</cp:coreProperties>
</file>